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9" r:id="rId4"/>
    <p:sldId id="264" r:id="rId5"/>
    <p:sldId id="272" r:id="rId6"/>
    <p:sldId id="273" r:id="rId7"/>
    <p:sldId id="274" r:id="rId8"/>
    <p:sldId id="275" r:id="rId9"/>
    <p:sldId id="276" r:id="rId10"/>
    <p:sldId id="270" r:id="rId11"/>
    <p:sldId id="271" r:id="rId12"/>
    <p:sldId id="266" r:id="rId13"/>
    <p:sldId id="267" r:id="rId14"/>
    <p:sldId id="260" r:id="rId15"/>
    <p:sldId id="261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55"/>
    <p:restoredTop sz="96327"/>
  </p:normalViewPr>
  <p:slideViewPr>
    <p:cSldViewPr snapToGrid="0">
      <p:cViewPr varScale="1">
        <p:scale>
          <a:sx n="128" d="100"/>
          <a:sy n="128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5/17/23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QFqYOEl7qo" TargetMode="External"/><Relationship Id="rId2" Type="http://schemas.openxmlformats.org/officeDocument/2006/relationships/hyperlink" Target="https://vimeo.com/statefarmhq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outu.be/GE7wcSeM3zs" TargetMode="External"/><Relationship Id="rId4" Type="http://schemas.openxmlformats.org/officeDocument/2006/relationships/hyperlink" Target="https://vimeo.com/822099456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ateFarm-STEM/hablogger/blob/main/telemetry-analysis/flights/normalcommunityhs-2023-04-28/KB9SAT-13.ipynb" TargetMode="External"/><Relationship Id="rId2" Type="http://schemas.openxmlformats.org/officeDocument/2006/relationships/hyperlink" Target="https://github.com/StateFarm-STEM/hablogger/tree/main/telemetry-analysis/flights/normalwesths-2023-04-2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tateFarm-STEM/hablogger/tree/main/telemetry-analysis/flights/boyscouts-2023-04-29" TargetMode="External"/><Relationship Id="rId4" Type="http://schemas.openxmlformats.org/officeDocument/2006/relationships/hyperlink" Target="https://github.com/StateFarm-STEM/hablogger/tree/main/telemetry-analysis/flights/normalcommunityhs-2023-04-28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AE30E-12E1-34F8-F4CC-FDF368CD97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STEM High Altitude Balloon Launch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291D57-80C3-71F5-FBB3-90144747F0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871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90F07C-9C59-D02D-708F-6A64622B1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9274" cy="588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348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F050FA-8851-30CB-5C34-27E50D728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0407" cy="590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82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8F5473-0B97-2939-8C3B-521585F92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223" y="-1"/>
            <a:ext cx="6455741" cy="625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72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144CDB-06D0-735C-1103-DD8AAA2E6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8192530" cy="662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79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39C442-E268-2E3B-3124-A2CCC7235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598494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8FFA48-A1D4-637F-E865-3BBE43A94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6592" y="112584"/>
            <a:ext cx="61722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06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208BE4-9965-9A9F-7433-70870247C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5267739" cy="11400714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4C1BE9-44C7-59B4-B79C-211C2CAFB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739" y="0"/>
            <a:ext cx="5267739" cy="1140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204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DA89-6249-50D8-5787-766C4EECD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A840E-24CD-CAD6-A170-16F264CE9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did you enjoy most</a:t>
            </a:r>
          </a:p>
          <a:p>
            <a:r>
              <a:rPr lang="en-US" dirty="0"/>
              <a:t>What would you change</a:t>
            </a:r>
          </a:p>
          <a:p>
            <a:pPr lvl="1"/>
            <a:r>
              <a:rPr lang="en-US" dirty="0"/>
              <a:t>What would you have liked to see more of</a:t>
            </a:r>
          </a:p>
          <a:p>
            <a:pPr lvl="1"/>
            <a:r>
              <a:rPr lang="en-US" dirty="0"/>
              <a:t>What would you have liked to see less of</a:t>
            </a:r>
          </a:p>
          <a:p>
            <a:r>
              <a:rPr lang="en-US" dirty="0"/>
              <a:t>Did this help you apply coding?</a:t>
            </a:r>
          </a:p>
          <a:p>
            <a:r>
              <a:rPr lang="en-US" dirty="0"/>
              <a:t>Is coding in your future?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629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DA89-6249-50D8-5787-766C4EECD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2023 launch Videos and Pictures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A840E-24CD-CAD6-A170-16F264CE9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NWHS Highlight video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vimeo.com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statefarmhq</a:t>
            </a:r>
            <a:endParaRPr lang="en-US" dirty="0"/>
          </a:p>
          <a:p>
            <a:r>
              <a:rPr lang="en-US" dirty="0"/>
              <a:t>NCHS Highlight Video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youtu.be</a:t>
            </a:r>
            <a:r>
              <a:rPr lang="en-US" dirty="0">
                <a:hlinkClick r:id="rId3"/>
              </a:rPr>
              <a:t>/xQFqYOEl7qo</a:t>
            </a:r>
            <a:endParaRPr lang="en-US" dirty="0"/>
          </a:p>
          <a:p>
            <a:r>
              <a:rPr lang="en-US" dirty="0"/>
              <a:t>NCHS Balloon Burst 360 </a:t>
            </a:r>
            <a:r>
              <a:rPr lang="en-US" dirty="0" err="1"/>
              <a:t>slowmo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https://vimeo.com/statefarmhq</a:t>
            </a:r>
            <a:endParaRPr lang="en-US" dirty="0"/>
          </a:p>
          <a:p>
            <a:r>
              <a:rPr lang="en-US" dirty="0"/>
              <a:t>NCHS time lapse video </a:t>
            </a:r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vimeo.com</a:t>
            </a:r>
            <a:r>
              <a:rPr lang="en-US" dirty="0">
                <a:hlinkClick r:id="rId4"/>
              </a:rPr>
              <a:t>/822099456</a:t>
            </a:r>
            <a:endParaRPr lang="en-US" dirty="0"/>
          </a:p>
          <a:p>
            <a:r>
              <a:rPr lang="en-US" dirty="0"/>
              <a:t>NCHS Insta360 video </a:t>
            </a:r>
            <a:r>
              <a:rPr lang="en-US" dirty="0">
                <a:hlinkClick r:id="rId5"/>
              </a:rPr>
              <a:t>https://</a:t>
            </a:r>
            <a:r>
              <a:rPr lang="en-US" dirty="0" err="1">
                <a:hlinkClick r:id="rId5"/>
              </a:rPr>
              <a:t>youtu.be</a:t>
            </a:r>
            <a:r>
              <a:rPr lang="en-US" dirty="0">
                <a:hlinkClick r:id="rId5"/>
              </a:rPr>
              <a:t>/GE7wcSeM3zs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42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C2D6-EB63-2AAE-9FC6-CA9A46BAA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Telemetry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7D487-DC3C-83F9-4ADE-0C9C4E1A1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4/21 NWHS </a:t>
            </a:r>
            <a:r>
              <a:rPr lang="en-US" dirty="0">
                <a:hlinkClick r:id="rId2"/>
              </a:rPr>
              <a:t>Notebooks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https://github.com/StateFarm-STEM/hablogger/tree/main/telemetry-analysis/flights/normalwesths-2023-04-21</a:t>
            </a:r>
            <a:endParaRPr lang="en-US" dirty="0"/>
          </a:p>
          <a:p>
            <a:r>
              <a:rPr lang="en-US" dirty="0"/>
              <a:t>4/28 NCHS </a:t>
            </a:r>
            <a:r>
              <a:rPr lang="en-US" dirty="0">
                <a:hlinkClick r:id="rId3"/>
              </a:rPr>
              <a:t>Notebooks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https://github.com/StateFarm-STEM/hablogger/tree/main/telemetry-analysis/flights/normalcommunityhs-2023-04-28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https://github.com/StateFarm-STEM/hablogger/tree/main/telemetry-analysis/flights/boyscouts-2023-04-29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45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0D2B7A-8D6A-443B-4C0E-6FF1246E7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0915036" cy="614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6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38F172-08B9-4BA5-B753-7D93472C0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00681B-C4FD-40B3-B5BC-C33231614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AACD67-2FB5-4530-9B74-8D946F1CE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toy, cartoon, outdoor, snow&#10;&#10;Description automatically generated">
            <a:extLst>
              <a:ext uri="{FF2B5EF4-FFF2-40B4-BE49-F238E27FC236}">
                <a16:creationId xmlns:a16="http://schemas.microsoft.com/office/drawing/2014/main" id="{CB2AD92A-7D47-7EEC-B865-B37ED4B395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520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6738F172-08B9-4BA5-B753-7D93472C0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33" name="Picture 1032">
            <a:extLst>
              <a:ext uri="{FF2B5EF4-FFF2-40B4-BE49-F238E27FC236}">
                <a16:creationId xmlns:a16="http://schemas.microsoft.com/office/drawing/2014/main" id="{C900681B-C4FD-40B3-B5BC-C33231614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FEAACD67-2FB5-4530-9B74-8D946F1CE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25D432A-65FC-B69E-E640-B7402DAF2F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9" r="1" b="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9842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6738F172-08B9-4BA5-B753-7D93472C0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081" name="Picture 3080">
            <a:extLst>
              <a:ext uri="{FF2B5EF4-FFF2-40B4-BE49-F238E27FC236}">
                <a16:creationId xmlns:a16="http://schemas.microsoft.com/office/drawing/2014/main" id="{C900681B-C4FD-40B3-B5BC-C33231614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83" name="Straight Connector 3082">
            <a:extLst>
              <a:ext uri="{FF2B5EF4-FFF2-40B4-BE49-F238E27FC236}">
                <a16:creationId xmlns:a16="http://schemas.microsoft.com/office/drawing/2014/main" id="{FEAACD67-2FB5-4530-9B74-8D946F1CE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79C2E229-ED04-2F04-E570-F1F5086DE7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42" b="1098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4179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6738F172-08B9-4BA5-B753-7D93472C0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129" name="Picture 5128">
            <a:extLst>
              <a:ext uri="{FF2B5EF4-FFF2-40B4-BE49-F238E27FC236}">
                <a16:creationId xmlns:a16="http://schemas.microsoft.com/office/drawing/2014/main" id="{C900681B-C4FD-40B3-B5BC-C33231614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131" name="Straight Connector 5130">
            <a:extLst>
              <a:ext uri="{FF2B5EF4-FFF2-40B4-BE49-F238E27FC236}">
                <a16:creationId xmlns:a16="http://schemas.microsoft.com/office/drawing/2014/main" id="{FEAACD67-2FB5-4530-9B74-8D946F1CE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7915519D-F237-4EB8-7060-E9100163DB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187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Rectangle 7174">
            <a:extLst>
              <a:ext uri="{FF2B5EF4-FFF2-40B4-BE49-F238E27FC236}">
                <a16:creationId xmlns:a16="http://schemas.microsoft.com/office/drawing/2014/main" id="{6738F172-08B9-4BA5-B753-7D93472C0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177" name="Picture 7176">
            <a:extLst>
              <a:ext uri="{FF2B5EF4-FFF2-40B4-BE49-F238E27FC236}">
                <a16:creationId xmlns:a16="http://schemas.microsoft.com/office/drawing/2014/main" id="{C900681B-C4FD-40B3-B5BC-C33231614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179" name="Straight Connector 7178">
            <a:extLst>
              <a:ext uri="{FF2B5EF4-FFF2-40B4-BE49-F238E27FC236}">
                <a16:creationId xmlns:a16="http://schemas.microsoft.com/office/drawing/2014/main" id="{FEAACD67-2FB5-4530-9B74-8D946F1CE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>
            <a:extLst>
              <a:ext uri="{FF2B5EF4-FFF2-40B4-BE49-F238E27FC236}">
                <a16:creationId xmlns:a16="http://schemas.microsoft.com/office/drawing/2014/main" id="{A78CB0A3-C6FB-1F44-F75D-91471EDBD7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357091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148</TotalTime>
  <Words>170</Words>
  <Application>Microsoft Macintosh PowerPoint</Application>
  <PresentationFormat>Widescreen</PresentationFormat>
  <Paragraphs>20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Gill Sans MT</vt:lpstr>
      <vt:lpstr>Gallery</vt:lpstr>
      <vt:lpstr>STEM High Altitude Balloon Launch</vt:lpstr>
      <vt:lpstr>2023 launch Videos and Pictures </vt:lpstr>
      <vt:lpstr>Telemetry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Lessons Learned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STEM High Altitude Balloon Launch</dc:title>
  <dc:creator>Tom Pankonen</dc:creator>
  <cp:lastModifiedBy>Tom Pankonen</cp:lastModifiedBy>
  <cp:revision>6</cp:revision>
  <dcterms:created xsi:type="dcterms:W3CDTF">2023-05-09T15:08:24Z</dcterms:created>
  <dcterms:modified xsi:type="dcterms:W3CDTF">2023-05-17T17:37:47Z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ec7713-ff10-4e30-a417-5bbcd9826c75_Enabled">
    <vt:lpwstr>true</vt:lpwstr>
  </property>
  <property fmtid="{D5CDD505-2E9C-101B-9397-08002B2CF9AE}" pid="3" name="MSIP_Label_9fec7713-ff10-4e30-a417-5bbcd9826c75_SetDate">
    <vt:lpwstr>2023-05-09T16:21:29Z</vt:lpwstr>
  </property>
  <property fmtid="{D5CDD505-2E9C-101B-9397-08002B2CF9AE}" pid="4" name="MSIP_Label_9fec7713-ff10-4e30-a417-5bbcd9826c75_Method">
    <vt:lpwstr>Standard</vt:lpwstr>
  </property>
  <property fmtid="{D5CDD505-2E9C-101B-9397-08002B2CF9AE}" pid="5" name="MSIP_Label_9fec7713-ff10-4e30-a417-5bbcd9826c75_Name">
    <vt:lpwstr>Enteprise-InternalUseOnly-Child-514205181618919515141225</vt:lpwstr>
  </property>
  <property fmtid="{D5CDD505-2E9C-101B-9397-08002B2CF9AE}" pid="6" name="MSIP_Label_9fec7713-ff10-4e30-a417-5bbcd9826c75_SiteId">
    <vt:lpwstr>fa23982e-6646-4a33-a5c4-1a848d02fcc4</vt:lpwstr>
  </property>
  <property fmtid="{D5CDD505-2E9C-101B-9397-08002B2CF9AE}" pid="7" name="MSIP_Label_9fec7713-ff10-4e30-a417-5bbcd9826c75_ActionId">
    <vt:lpwstr>96fe2435-cfcb-435a-8923-2bc0cead4898</vt:lpwstr>
  </property>
  <property fmtid="{D5CDD505-2E9C-101B-9397-08002B2CF9AE}" pid="8" name="MSIP_Label_9fec7713-ff10-4e30-a417-5bbcd9826c75_ContentBits">
    <vt:lpwstr>0</vt:lpwstr>
  </property>
</Properties>
</file>

<file path=docProps/thumbnail.jpeg>
</file>